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1" autoAdjust="0"/>
    <p:restoredTop sz="94660"/>
  </p:normalViewPr>
  <p:slideViewPr>
    <p:cSldViewPr snapToGrid="0">
      <p:cViewPr varScale="1">
        <p:scale>
          <a:sx n="56" d="100"/>
          <a:sy n="56" d="100"/>
        </p:scale>
        <p:origin x="52" y="3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9C9B4-5F4C-62C3-6E3E-A12BA17206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BF76A-2C28-0428-3FA1-F76218F7F6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CE99C-5D77-EFB4-5A3A-7C200D801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60C8-E5B1-4CBE-87B0-3BD41F419C5F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3E7692-546E-468A-A11B-D8AF816E8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74B7C-5EC5-5308-8005-17FB3C790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85FF0-08DB-4522-AC56-41B54E369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07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D75AE-944C-5DDA-849E-0F3A5175B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C6637E-477F-6046-422A-70F9852114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1A5A8C-F55F-58B1-7109-B28118CC9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60C8-E5B1-4CBE-87B0-3BD41F419C5F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BE898-6D58-783D-8475-8777D69BE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48E5E5-08F5-FA68-DB40-ADD5688A2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85FF0-08DB-4522-AC56-41B54E369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463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BF09E-117B-7A3B-8DDE-D61D5F8EE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301DD7-FB21-B450-7A8B-72D374CB89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1DB05F-89B3-5E32-AD64-D71825A23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60C8-E5B1-4CBE-87B0-3BD41F419C5F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A17121-1F5D-1337-E0CA-3D6041332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4003C7-5B5B-3BC0-EE56-FB047F6FF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85FF0-08DB-4522-AC56-41B54E369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147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9789B-D1A7-C9B0-09B2-49DEB4D19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9279FB-9D31-0010-6FA7-AEBC848AC0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781924-824A-8B26-2103-E8E7B7303B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05A8A9-85B5-A02C-B99F-2C9CDCF82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60C8-E5B1-4CBE-87B0-3BD41F419C5F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744FF3-A3BE-16AE-C271-8A4BADE4D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D46EA8-3F6A-4B53-0362-ACF620C65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85FF0-08DB-4522-AC56-41B54E369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61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05993-385F-DD07-D7DE-447C79A5C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9B903B-A495-9482-61F3-D34CE30C56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9EFC82-4080-CF46-0E6C-3B04D9D868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176229-1D72-7744-96D6-026F9A128F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9CE1A5-BA4F-A38B-7087-B92787BC41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08236B-CF11-B943-3738-6F76E3CB0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60C8-E5B1-4CBE-87B0-3BD41F419C5F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F6725E-0CDC-6031-DE26-57293AF0D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295E38-5D19-CC4F-8D60-B3097DBB4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85FF0-08DB-4522-AC56-41B54E369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274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438F8-8FFA-0FF4-7DD9-EAD270EB5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5B9B7B-9CCE-F413-4795-FF7DDA718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60C8-E5B1-4CBE-87B0-3BD41F419C5F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0FDC71-F547-F452-F315-123BB52DD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439E25-5A33-ED26-8B13-12BBA7257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85FF0-08DB-4522-AC56-41B54E369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60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FC4443-488A-666E-15D9-5EA76A416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60C8-E5B1-4CBE-87B0-3BD41F419C5F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663885-2624-6EB9-BFF4-A3890C8EB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BAC07-A54C-B06C-4675-81115AF89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85FF0-08DB-4522-AC56-41B54E369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279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8C7ED-2683-779C-6256-F4C396494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6869B-2D7F-DE29-4143-46BFD42ADC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C493D4-EF8F-6531-D433-4CE468C0A1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93BAEC-8109-6EDC-61E6-F90F140E8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60C8-E5B1-4CBE-87B0-3BD41F419C5F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C7613A-0065-8AB9-2D9A-85A0DE1D1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6ED5AA-41D5-B175-ECC8-E07ACE36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85FF0-08DB-4522-AC56-41B54E369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204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33B2C-DEC3-16D1-1724-AAE7CADEA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578485-BD98-7110-C824-4C7B510A3B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A4F7B8-466E-8FD5-A8E0-BBA3CB24D7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8EFF3C-B3EE-C5BB-58F6-A13739DC4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60C8-E5B1-4CBE-87B0-3BD41F419C5F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DD9F33-9FB7-294B-9C0E-74975AEEB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722E8F-8C87-6901-C061-837D4D33E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85FF0-08DB-4522-AC56-41B54E369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40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57A8E-A696-7BDA-5B61-E40603B9E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892F08-AAE4-43A7-176F-42BEE0ECA0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79BD8B-ECF9-4D24-45E8-8DD4D0783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60C8-E5B1-4CBE-87B0-3BD41F419C5F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65A7B-3BAA-D5F6-B763-E5812DBFC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574B8-98A5-41E0-F7E7-838CA6FF9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85FF0-08DB-4522-AC56-41B54E369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573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FF23B0-AE69-ED4F-61BD-0761E625B4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864586-C93B-D009-00AD-D7796665B6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2D8EEE-B5F9-1B41-5CDB-166CE557E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60C8-E5B1-4CBE-87B0-3BD41F419C5F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D83ABC-ACED-1899-F503-F3B50802B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ABB70C-592B-BFDB-C691-00FE2AE43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85FF0-08DB-4522-AC56-41B54E369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67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B4A6BC-8E37-7E54-7E47-2577E6EB9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E874C8-C95A-B51A-5C91-8C66FCC96C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BC1F08-4A8B-ED36-E93B-D584CB8167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A660C8-E5B1-4CBE-87B0-3BD41F419C5F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67FA6-6157-F3B8-4A26-D9185E6E2E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CA7F5-AF53-4B76-A0CA-7B4917EEC1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085FF0-08DB-4522-AC56-41B54E3694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939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72B1CFD-1F23-216F-C6C8-EB30CAAA7B0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945" t="19833" r="18056" b="8167"/>
          <a:stretch>
            <a:fillRect/>
          </a:stretch>
        </p:blipFill>
        <p:spPr>
          <a:xfrm>
            <a:off x="1381125" y="164856"/>
            <a:ext cx="9429750" cy="652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241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30689E-CF57-D39F-72D6-9854ED49AA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A54385-42EA-B85D-FA3F-E224A832BF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945" t="20666" r="18056" b="6833"/>
          <a:stretch>
            <a:fillRect/>
          </a:stretch>
        </p:blipFill>
        <p:spPr>
          <a:xfrm>
            <a:off x="1518285" y="237804"/>
            <a:ext cx="9155430" cy="6382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759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197FAABB7977459E7DB294DD272F7D" ma:contentTypeVersion="14" ma:contentTypeDescription="Create a new document." ma:contentTypeScope="" ma:versionID="937cab21ddf84609521fbde66ec219d1">
  <xsd:schema xmlns:xsd="http://www.w3.org/2001/XMLSchema" xmlns:xs="http://www.w3.org/2001/XMLSchema" xmlns:p="http://schemas.microsoft.com/office/2006/metadata/properties" xmlns:ns2="92797730-a930-4ac6-b27b-6638e596c91d" xmlns:ns3="8e74e3b1-8bff-4236-bd70-85ed1608135c" targetNamespace="http://schemas.microsoft.com/office/2006/metadata/properties" ma:root="true" ma:fieldsID="3e8bfd57ebd6487084fbb3382dd08365" ns2:_="" ns3:_="">
    <xsd:import namespace="92797730-a930-4ac6-b27b-6638e596c91d"/>
    <xsd:import namespace="8e74e3b1-8bff-4236-bd70-85ed160813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797730-a930-4ac6-b27b-6638e596c91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4e3b1-8bff-4236-bd70-85ed1608135c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6734b81-8d58-44b8-a059-1862b9fec831}" ma:internalName="TaxCatchAll" ma:showField="CatchAllData" ma:web="8e74e3b1-8bff-4236-bd70-85ed160813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e74e3b1-8bff-4236-bd70-85ed1608135c" xsi:nil="true"/>
    <lcf76f155ced4ddcb4097134ff3c332f xmlns="92797730-a930-4ac6-b27b-6638e596c91d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D07C430-25A3-4D9E-AEC7-4D4A9ADDD65C}"/>
</file>

<file path=customXml/itemProps2.xml><?xml version="1.0" encoding="utf-8"?>
<ds:datastoreItem xmlns:ds="http://schemas.openxmlformats.org/officeDocument/2006/customXml" ds:itemID="{825A7DAE-1F1E-4A08-89CB-DF48249DE973}"/>
</file>

<file path=customXml/itemProps3.xml><?xml version="1.0" encoding="utf-8"?>
<ds:datastoreItem xmlns:ds="http://schemas.openxmlformats.org/officeDocument/2006/customXml" ds:itemID="{CE7B4346-A2EA-42F9-998A-A270562DACDF}"/>
</file>

<file path=docProps/app.xml><?xml version="1.0" encoding="utf-8"?>
<Properties xmlns="http://schemas.openxmlformats.org/officeDocument/2006/extended-properties" xmlns:vt="http://schemas.openxmlformats.org/officeDocument/2006/docPropsVTypes">
  <TotalTime>1144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 Maiorano (St Pauls CiW Primary School)</dc:creator>
  <cp:lastModifiedBy>G Maiorano (St Pauls CiW Primary School)</cp:lastModifiedBy>
  <cp:revision>1</cp:revision>
  <dcterms:created xsi:type="dcterms:W3CDTF">2026-04-21T15:47:53Z</dcterms:created>
  <dcterms:modified xsi:type="dcterms:W3CDTF">2026-04-22T10:52:39Z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0x010100F2197FAABB7977459E7DB294DD272F7D</vt:lpwstr>
  </property>
</Properties>
</file>